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handoutMasterIdLst>
    <p:handoutMasterId r:id="rId19"/>
  </p:handout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7" autoAdjust="0"/>
    <p:restoredTop sz="84967" autoAdjust="0"/>
  </p:normalViewPr>
  <p:slideViewPr>
    <p:cSldViewPr snapToGrid="0">
      <p:cViewPr varScale="1">
        <p:scale>
          <a:sx n="42" d="100"/>
          <a:sy n="42" d="100"/>
        </p:scale>
        <p:origin x="590" y="53"/>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Série 1</c:v>
                </c:pt>
              </c:strCache>
            </c:strRef>
          </c:tx>
          <c:spPr>
            <a:solidFill>
              <a:schemeClr val="accent1"/>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Série 2</c:v>
                </c:pt>
              </c:strCache>
            </c:strRef>
          </c:tx>
          <c:spPr>
            <a:solidFill>
              <a:schemeClr val="accent3"/>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Série 3</c:v>
                </c:pt>
              </c:strCache>
            </c:strRef>
          </c:tx>
          <c:spPr>
            <a:solidFill>
              <a:schemeClr val="accent4"/>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dgm:spPr/>
      <dgm:t>
        <a:bodyPr rtlCol="0"/>
        <a:lstStyle/>
        <a:p>
          <a:pPr algn="ctr">
            <a:lnSpc>
              <a:spcPct val="100000"/>
            </a:lnSpc>
            <a:defRPr b="1" spc="20">
              <a:latin typeface="+mj-lt"/>
            </a:defRPr>
          </a:pPr>
          <a:r>
            <a:rPr lang="fr-FR" noProof="0" dirty="0">
              <a:solidFill>
                <a:schemeClr val="bg1"/>
              </a:solidFill>
            </a:rPr>
            <a:t>Nom</a:t>
          </a:r>
          <a:br>
            <a:rPr lang="fr-FR" noProof="0" dirty="0">
              <a:solidFill>
                <a:schemeClr val="bg1"/>
              </a:solidFill>
            </a:rPr>
          </a:br>
          <a:r>
            <a:rPr lang="fr-FR" noProof="0" dirty="0">
              <a:solidFill>
                <a:schemeClr val="bg1"/>
              </a:solidFill>
            </a:rPr>
            <a:t>Titre</a:t>
          </a:r>
        </a:p>
      </dgm:t>
    </dgm:pt>
    <dgm:pt modelId="{FC4F4986-5DCD-4DC2-B7FD-2C5FABEF9979}" type="parTrans" cxnId="{E6EDE7CF-5B3F-4E2C-99EE-D5462F0EC9CE}">
      <dgm:prSet/>
      <dgm:spPr/>
      <dgm:t>
        <a:bodyPr rtlCol="0"/>
        <a:lstStyle/>
        <a:p>
          <a:pPr rtl="0"/>
          <a:endParaRPr lang="fr-FR" noProof="0" dirty="0"/>
        </a:p>
      </dgm:t>
    </dgm:pt>
    <dgm:pt modelId="{D868EA7F-D868-4231-86D5-66D9B2DF2F62}" type="sibTrans" cxnId="{E6EDE7CF-5B3F-4E2C-99EE-D5462F0EC9CE}">
      <dgm:prSet/>
      <dgm:spPr/>
      <dgm:t>
        <a:bodyPr rtlCol="0"/>
        <a:lstStyle/>
        <a:p>
          <a:pPr rtl="0"/>
          <a:endParaRPr lang="fr-FR" noProof="0" dirty="0"/>
        </a:p>
      </dgm:t>
    </dgm:pt>
    <dgm:pt modelId="{1E293C9C-50F7-4DF0-A45F-EF6AA41E15B2}">
      <dgm:prSet/>
      <dgm:spPr/>
      <dgm:t>
        <a:bodyPr rtlCol="0"/>
        <a:lstStyle/>
        <a:p>
          <a:pPr algn="ctr">
            <a:lnSpc>
              <a:spcPct val="100000"/>
            </a:lnSpc>
            <a:defRPr b="1" spc="20">
              <a:latin typeface="+mj-lt"/>
            </a:defRPr>
          </a:pPr>
          <a:r>
            <a:rPr lang="fr-FR" noProof="0" dirty="0">
              <a:solidFill>
                <a:schemeClr val="bg1"/>
              </a:solidFill>
            </a:rPr>
            <a:t>Nom</a:t>
          </a:r>
          <a:br>
            <a:rPr lang="fr-FR" noProof="0" dirty="0">
              <a:solidFill>
                <a:schemeClr val="bg1"/>
              </a:solidFill>
            </a:rPr>
          </a:br>
          <a:r>
            <a:rPr lang="fr-FR" noProof="0" dirty="0">
              <a:solidFill>
                <a:schemeClr val="bg1"/>
              </a:solidFill>
            </a:rPr>
            <a:t>Titre</a:t>
          </a:r>
        </a:p>
      </dgm:t>
    </dgm:pt>
    <dgm:pt modelId="{04936CC5-1B2F-4620-ABDF-F195956C3F4A}" type="parTrans" cxnId="{A7E7000F-0D10-4D88-844F-C9CB2A6A39DA}">
      <dgm:prSet/>
      <dgm:spPr/>
      <dgm:t>
        <a:bodyPr rtlCol="0"/>
        <a:lstStyle/>
        <a:p>
          <a:pPr rtl="0"/>
          <a:endParaRPr lang="fr-FR" noProof="0" dirty="0"/>
        </a:p>
      </dgm:t>
    </dgm:pt>
    <dgm:pt modelId="{E019F05B-61F4-4915-9D10-5D6F328EA591}" type="sibTrans" cxnId="{A7E7000F-0D10-4D88-844F-C9CB2A6A39DA}">
      <dgm:prSet/>
      <dgm:spPr/>
      <dgm:t>
        <a:bodyPr rtlCol="0"/>
        <a:lstStyle/>
        <a:p>
          <a:pPr rtl="0"/>
          <a:endParaRPr lang="fr-FR" noProof="0" dirty="0"/>
        </a:p>
      </dgm:t>
    </dgm:pt>
    <dgm:pt modelId="{DA3F2F2F-B5A8-4CFD-ABCE-1BC48CD913AF}">
      <dgm:prSet/>
      <dgm:spPr/>
      <dgm:t>
        <a:bodyPr rtlCol="0"/>
        <a:lstStyle/>
        <a:p>
          <a:pPr algn="ctr">
            <a:lnSpc>
              <a:spcPct val="100000"/>
            </a:lnSpc>
            <a:defRPr b="1" spc="20">
              <a:latin typeface="+mj-lt"/>
            </a:defRPr>
          </a:pPr>
          <a:r>
            <a:rPr lang="fr-FR" noProof="0" dirty="0">
              <a:solidFill>
                <a:schemeClr val="bg1"/>
              </a:solidFill>
            </a:rPr>
            <a:t>Nom</a:t>
          </a:r>
          <a:br>
            <a:rPr lang="fr-FR" noProof="0" dirty="0">
              <a:solidFill>
                <a:schemeClr val="bg1"/>
              </a:solidFill>
            </a:rPr>
          </a:br>
          <a:r>
            <a:rPr lang="fr-FR" noProof="0" dirty="0">
              <a:solidFill>
                <a:schemeClr val="bg1"/>
              </a:solidFill>
            </a:rPr>
            <a:t>Titre</a:t>
          </a:r>
        </a:p>
      </dgm:t>
    </dgm:pt>
    <dgm:pt modelId="{D4AFA5E0-6624-49A6-B10B-4FFA7483C001}" type="parTrans" cxnId="{307321D6-32A9-4F29-A35B-8328C6417311}">
      <dgm:prSet/>
      <dgm:spPr/>
      <dgm:t>
        <a:bodyPr rtlCol="0"/>
        <a:lstStyle/>
        <a:p>
          <a:pPr rtl="0"/>
          <a:endParaRPr lang="fr-FR" noProof="0" dirty="0"/>
        </a:p>
      </dgm:t>
    </dgm:pt>
    <dgm:pt modelId="{038FE749-6004-418E-86C7-7C1B1D7930F4}" type="sibTrans" cxnId="{307321D6-32A9-4F29-A35B-8328C6417311}">
      <dgm:prSet/>
      <dgm:spPr/>
      <dgm:t>
        <a:bodyPr rtlCol="0"/>
        <a:lstStyle/>
        <a:p>
          <a:pPr rtl="0"/>
          <a:endParaRPr lang="fr-FR" noProof="0" dirty="0"/>
        </a:p>
      </dgm:t>
    </dgm:pt>
    <dgm:pt modelId="{B2F9B3BC-1849-4A4A-BBE4-752B9B492C76}">
      <dgm:prSet/>
      <dgm:spPr/>
      <dgm:t>
        <a:bodyPr rtlCol="0"/>
        <a:lstStyle/>
        <a:p>
          <a:pPr algn="ctr">
            <a:lnSpc>
              <a:spcPct val="100000"/>
            </a:lnSpc>
            <a:defRPr b="1" spc="20">
              <a:latin typeface="+mj-lt"/>
            </a:defRPr>
          </a:pPr>
          <a:r>
            <a:rPr lang="fr-FR" noProof="0" dirty="0">
              <a:solidFill>
                <a:schemeClr val="bg1"/>
              </a:solidFill>
            </a:rPr>
            <a:t>Nom</a:t>
          </a:r>
          <a:br>
            <a:rPr lang="fr-FR" noProof="0" dirty="0">
              <a:solidFill>
                <a:schemeClr val="bg1"/>
              </a:solidFill>
            </a:rPr>
          </a:br>
          <a:r>
            <a:rPr lang="fr-FR" noProof="0" dirty="0">
              <a:solidFill>
                <a:schemeClr val="bg1"/>
              </a:solidFill>
            </a:rPr>
            <a:t>Fonction</a:t>
          </a:r>
        </a:p>
      </dgm:t>
    </dgm:pt>
    <dgm:pt modelId="{48FD486C-824F-4590-8CFC-BC1053E533DD}" type="parTrans" cxnId="{BB48F2B9-3F80-43D5-9223-76526A774C2D}">
      <dgm:prSet/>
      <dgm:spPr/>
      <dgm:t>
        <a:bodyPr rtlCol="0"/>
        <a:lstStyle/>
        <a:p>
          <a:pPr rtl="0"/>
          <a:endParaRPr lang="fr-FR" noProof="0" dirty="0"/>
        </a:p>
      </dgm:t>
    </dgm:pt>
    <dgm:pt modelId="{2946CE56-B018-4C0E-918D-0B36D170024F}" type="sibTrans" cxnId="{BB48F2B9-3F80-43D5-9223-76526A774C2D}">
      <dgm:prSet/>
      <dgm:spPr/>
      <dgm:t>
        <a:bodyPr rtlCol="0"/>
        <a:lstStyle/>
        <a:p>
          <a:pPr rtl="0"/>
          <a:endParaRPr lang="fr-FR"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2"/>
        </a:solidFill>
        <a:ln>
          <a:solidFill>
            <a:schemeClr val="accent2"/>
          </a:solidFill>
        </a:ln>
      </dgm:spPr>
      <dgm:t>
        <a:bodyPr rtlCol="0"/>
        <a:lstStyle/>
        <a:p>
          <a:pPr rtl="0"/>
          <a:r>
            <a:rPr lang="fr-FR" noProof="0" dirty="0"/>
            <a:t>Titre</a:t>
          </a:r>
        </a:p>
      </dgm:t>
    </dgm:pt>
    <dgm:pt modelId="{7A0BD8EC-BB4A-4912-A54E-6F39B681264E}" type="parTrans" cxnId="{AE101ABC-7EA3-4444-A576-8AB15A371C84}">
      <dgm:prSet/>
      <dgm:spPr/>
      <dgm:t>
        <a:bodyPr rtlCol="0"/>
        <a:lstStyle/>
        <a:p>
          <a:pPr rtl="0"/>
          <a:endParaRPr lang="fr-FR" noProof="0" dirty="0"/>
        </a:p>
      </dgm:t>
    </dgm:pt>
    <dgm:pt modelId="{7A8D4B4D-06E9-4958-810D-A6226B6AC588}" type="sibTrans" cxnId="{AE101ABC-7EA3-4444-A576-8AB15A371C84}">
      <dgm:prSet/>
      <dgm:spPr/>
      <dgm:t>
        <a:bodyPr rtlCol="0"/>
        <a:lstStyle/>
        <a:p>
          <a:pPr rtl="0"/>
          <a:endParaRPr lang="fr-FR" noProof="0" dirty="0"/>
        </a:p>
      </dgm:t>
    </dgm:pt>
    <dgm:pt modelId="{349299C9-846E-4827-813A-349CCCE20782}">
      <dgm:prSet phldrT="[Text]"/>
      <dgm:spPr/>
      <dgm:t>
        <a:bodyPr rtlCol="0"/>
        <a:lstStyle/>
        <a:p>
          <a:pPr rtl="0"/>
          <a:r>
            <a:rPr lang="fr-FR" b="0" i="0" u="none" noProof="0" dirty="0"/>
            <a:t>Pour commencer une présentation, accédez à l’onglet Diaporama et sélectionnez À partir du début.</a:t>
          </a:r>
          <a:endParaRPr lang="fr-FR" noProof="0" dirty="0"/>
        </a:p>
      </dgm:t>
    </dgm:pt>
    <dgm:pt modelId="{AEA27547-B9ED-4994-BD27-04EC297EF367}" type="parTrans" cxnId="{0EFA3039-6828-403C-9445-4359BA6645E6}">
      <dgm:prSet/>
      <dgm:spPr/>
      <dgm:t>
        <a:bodyPr rtlCol="0"/>
        <a:lstStyle/>
        <a:p>
          <a:pPr rtl="0"/>
          <a:endParaRPr lang="fr-FR" noProof="0" dirty="0"/>
        </a:p>
      </dgm:t>
    </dgm:pt>
    <dgm:pt modelId="{9D819F52-ACA0-4B08-8256-DF6BD8FA3A0B}" type="sibTrans" cxnId="{0EFA3039-6828-403C-9445-4359BA6645E6}">
      <dgm:prSet/>
      <dgm:spPr/>
      <dgm:t>
        <a:bodyPr rtlCol="0"/>
        <a:lstStyle/>
        <a:p>
          <a:pPr rtl="0"/>
          <a:endParaRPr lang="fr-FR" noProof="0" dirty="0"/>
        </a:p>
      </dgm:t>
    </dgm:pt>
    <dgm:pt modelId="{D07AD3FD-84FF-467E-9693-752776549C61}">
      <dgm:prSet phldrT="[Text]"/>
      <dgm:spPr>
        <a:solidFill>
          <a:schemeClr val="accent1"/>
        </a:solidFill>
        <a:ln>
          <a:solidFill>
            <a:schemeClr val="accent1"/>
          </a:solidFill>
        </a:ln>
      </dgm:spPr>
      <dgm:t>
        <a:bodyPr rtlCol="0"/>
        <a:lstStyle/>
        <a:p>
          <a:pPr rtl="0"/>
          <a:r>
            <a:rPr lang="fr-FR" noProof="0" dirty="0"/>
            <a:t>Titre</a:t>
          </a:r>
        </a:p>
      </dgm:t>
    </dgm:pt>
    <dgm:pt modelId="{7B691773-F524-4FAD-A272-BDF0B0C4370A}" type="parTrans" cxnId="{55492768-9A5E-4F74-AC7C-959C5C24EFD3}">
      <dgm:prSet/>
      <dgm:spPr/>
      <dgm:t>
        <a:bodyPr rtlCol="0"/>
        <a:lstStyle/>
        <a:p>
          <a:pPr rtl="0"/>
          <a:endParaRPr lang="fr-FR" noProof="0" dirty="0"/>
        </a:p>
      </dgm:t>
    </dgm:pt>
    <dgm:pt modelId="{A8C9B7A9-BC2A-4753-B7F0-F2E361D95520}" type="sibTrans" cxnId="{55492768-9A5E-4F74-AC7C-959C5C24EFD3}">
      <dgm:prSet/>
      <dgm:spPr/>
      <dgm:t>
        <a:bodyPr rtlCol="0"/>
        <a:lstStyle/>
        <a:p>
          <a:pPr rtl="0"/>
          <a:endParaRPr lang="fr-FR" noProof="0" dirty="0"/>
        </a:p>
      </dgm:t>
    </dgm:pt>
    <dgm:pt modelId="{5D70EFF5-8B31-4A1F-AE44-51E4CF0013EB}">
      <dgm:prSet phldrT="[Text]"/>
      <dgm:spPr/>
      <dgm:t>
        <a:bodyPr rtlCol="0"/>
        <a:lstStyle/>
        <a:p>
          <a:pPr rtl="0"/>
          <a:r>
            <a:rPr lang="fr-FR" b="0" i="0" u="none" noProof="0" dirty="0"/>
            <a:t>Pour afficher le mode Présentateur, en mode Diaporama, sur la barre de contrôle en bas à gauche, sélectionnez les points de suspension, puis Mode Présentateur. </a:t>
          </a:r>
          <a:endParaRPr lang="fr-FR" noProof="0" dirty="0"/>
        </a:p>
      </dgm:t>
    </dgm:pt>
    <dgm:pt modelId="{96C720A0-FEEF-48D1-8DF6-ABA03C304822}" type="parTrans" cxnId="{E97FF64F-8020-497E-AE7D-2395DDA4560D}">
      <dgm:prSet/>
      <dgm:spPr/>
      <dgm:t>
        <a:bodyPr rtlCol="0"/>
        <a:lstStyle/>
        <a:p>
          <a:pPr rtl="0"/>
          <a:endParaRPr lang="fr-FR" noProof="0" dirty="0"/>
        </a:p>
      </dgm:t>
    </dgm:pt>
    <dgm:pt modelId="{B6A59CDE-18AD-4553-B6C5-FF001A8E8510}" type="sibTrans" cxnId="{E97FF64F-8020-497E-AE7D-2395DDA4560D}">
      <dgm:prSet/>
      <dgm:spPr/>
      <dgm:t>
        <a:bodyPr rtlCol="0"/>
        <a:lstStyle/>
        <a:p>
          <a:pPr rtl="0"/>
          <a:endParaRPr lang="fr-FR" noProof="0" dirty="0"/>
        </a:p>
      </dgm:t>
    </dgm:pt>
    <dgm:pt modelId="{D71FC021-6A65-44D1-95B9-0E6C89079866}">
      <dgm:prSet phldrT="[Text]"/>
      <dgm:spPr>
        <a:solidFill>
          <a:schemeClr val="accent5"/>
        </a:solidFill>
        <a:ln>
          <a:solidFill>
            <a:schemeClr val="accent5"/>
          </a:solidFill>
        </a:ln>
      </dgm:spPr>
      <dgm:t>
        <a:bodyPr rtlCol="0"/>
        <a:lstStyle/>
        <a:p>
          <a:pPr rtl="0"/>
          <a:r>
            <a:rPr lang="fr-FR" noProof="0" dirty="0"/>
            <a:t>Titre</a:t>
          </a:r>
        </a:p>
      </dgm:t>
    </dgm:pt>
    <dgm:pt modelId="{862AAE39-3AAD-40E3-BA20-90187BD73242}" type="parTrans" cxnId="{53239C96-427C-420B-95DC-546F3B30ED65}">
      <dgm:prSet/>
      <dgm:spPr/>
      <dgm:t>
        <a:bodyPr rtlCol="0"/>
        <a:lstStyle/>
        <a:p>
          <a:pPr rtl="0"/>
          <a:endParaRPr lang="fr-FR" noProof="0" dirty="0"/>
        </a:p>
      </dgm:t>
    </dgm:pt>
    <dgm:pt modelId="{9B090D9D-470E-46E2-AABB-0368A52481AA}" type="sibTrans" cxnId="{53239C96-427C-420B-95DC-546F3B30ED65}">
      <dgm:prSet/>
      <dgm:spPr/>
      <dgm:t>
        <a:bodyPr rtlCol="0"/>
        <a:lstStyle/>
        <a:p>
          <a:pPr rtl="0"/>
          <a:endParaRPr lang="fr-FR" noProof="0" dirty="0"/>
        </a:p>
      </dgm:t>
    </dgm:pt>
    <dgm:pt modelId="{4A6BB192-9983-4F48-BBC5-6E384EED7EC5}">
      <dgm:prSet phldrT="[Text]"/>
      <dgm:spPr/>
      <dgm:t>
        <a:bodyPr rtlCol="0"/>
        <a:lstStyle/>
        <a:p>
          <a:pPr rtl="0"/>
          <a:r>
            <a:rPr lang="fr-FR" b="0" i="0" u="none" noProof="0" dirty="0"/>
            <a:t>Pendant votre présentation, les notes du présentateur sont visibles sur votre écran, mais ne sont pas visibles pour l’auditoire. </a:t>
          </a:r>
          <a:endParaRPr lang="fr-FR" noProof="0" dirty="0"/>
        </a:p>
      </dgm:t>
    </dgm:pt>
    <dgm:pt modelId="{230A6E4A-6CED-4DC0-AEFE-6859FE07B658}" type="parTrans" cxnId="{E3115EEA-DE9C-4F06-B8B3-BEB263D5F2B1}">
      <dgm:prSet/>
      <dgm:spPr/>
      <dgm:t>
        <a:bodyPr rtlCol="0"/>
        <a:lstStyle/>
        <a:p>
          <a:pPr rtl="0"/>
          <a:endParaRPr lang="fr-FR" noProof="0" dirty="0"/>
        </a:p>
      </dgm:t>
    </dgm:pt>
    <dgm:pt modelId="{0B568EC2-5D2A-4B00-8047-B7832F245B44}" type="sibTrans" cxnId="{E3115EEA-DE9C-4F06-B8B3-BEB263D5F2B1}">
      <dgm:prSet/>
      <dgm:spPr/>
      <dgm:t>
        <a:bodyPr rtlCol="0"/>
        <a:lstStyle/>
        <a:p>
          <a:pPr rtl="0"/>
          <a:endParaRPr lang="fr-FR" noProof="0" dirty="0"/>
        </a:p>
      </dgm:t>
    </dgm:pt>
    <dgm:pt modelId="{5EDA317F-AB2E-47DE-BA46-16FA60C3C561}">
      <dgm:prSet phldrT="[Text]"/>
      <dgm:spPr>
        <a:solidFill>
          <a:schemeClr val="accent3"/>
        </a:solidFill>
        <a:ln>
          <a:solidFill>
            <a:schemeClr val="accent3"/>
          </a:solidFill>
        </a:ln>
      </dgm:spPr>
      <dgm:t>
        <a:bodyPr rtlCol="0"/>
        <a:lstStyle/>
        <a:p>
          <a:pPr rtl="0"/>
          <a:r>
            <a:rPr lang="fr-FR" noProof="0" dirty="0"/>
            <a:t>Titre</a:t>
          </a:r>
        </a:p>
      </dgm:t>
    </dgm:pt>
    <dgm:pt modelId="{775EBB35-E8CF-4A14-B0A8-45A53D65E711}" type="parTrans" cxnId="{7B8F902E-4BA3-41AA-9991-54805A6B93DE}">
      <dgm:prSet/>
      <dgm:spPr/>
      <dgm:t>
        <a:bodyPr rtlCol="0"/>
        <a:lstStyle/>
        <a:p>
          <a:pPr rtl="0"/>
          <a:endParaRPr lang="fr-FR" noProof="0" dirty="0"/>
        </a:p>
      </dgm:t>
    </dgm:pt>
    <dgm:pt modelId="{A75B061E-69EA-487C-8330-1430DA0F139D}" type="sibTrans" cxnId="{7B8F902E-4BA3-41AA-9991-54805A6B93DE}">
      <dgm:prSet/>
      <dgm:spPr/>
      <dgm:t>
        <a:bodyPr rtlCol="0"/>
        <a:lstStyle/>
        <a:p>
          <a:pPr rtl="0"/>
          <a:endParaRPr lang="fr-FR" noProof="0" dirty="0"/>
        </a:p>
      </dgm:t>
    </dgm:pt>
    <dgm:pt modelId="{F757DBC8-3670-4122-937A-47DB91C0F3FE}">
      <dgm:prSet phldrT="[Text]"/>
      <dgm:spPr/>
      <dgm:t>
        <a:bodyPr rtlCol="0"/>
        <a:lstStyle/>
        <a:p>
          <a:pPr rtl="0"/>
          <a:r>
            <a:rPr lang="fr-FR" b="0" i="0" u="none" noProof="0" dirty="0"/>
            <a:t>Le volet de notes est une zone qui apparaît en dessous de chaque diapositive. Appuyez dessus pour ajouter des notes. </a:t>
          </a:r>
          <a:endParaRPr lang="fr-FR" noProof="0" dirty="0"/>
        </a:p>
      </dgm:t>
    </dgm:pt>
    <dgm:pt modelId="{8F483F27-8D97-48E5-9210-1B448F1CE277}" type="parTrans" cxnId="{8A3D4B73-3658-4A4C-9DFE-F59E22A79482}">
      <dgm:prSet/>
      <dgm:spPr/>
      <dgm:t>
        <a:bodyPr rtlCol="0"/>
        <a:lstStyle/>
        <a:p>
          <a:pPr rtl="0"/>
          <a:endParaRPr lang="fr-FR" noProof="0" dirty="0"/>
        </a:p>
      </dgm:t>
    </dgm:pt>
    <dgm:pt modelId="{A46A41DD-2CA4-4800-8F85-546ABB24ED07}" type="sibTrans" cxnId="{8A3D4B73-3658-4A4C-9DFE-F59E22A79482}">
      <dgm:prSet/>
      <dgm:spPr/>
      <dgm:t>
        <a:bodyPr rtlCol="0"/>
        <a:lstStyle/>
        <a:p>
          <a:pPr rtl="0"/>
          <a:endParaRPr lang="fr-FR" noProof="0" dirty="0"/>
        </a:p>
      </dgm:t>
    </dgm:pt>
    <dgm:pt modelId="{7B2FF309-5120-45E2-ACC8-F8FAA9DBDA55}">
      <dgm:prSet phldrT="[Text]"/>
      <dgm:spPr>
        <a:solidFill>
          <a:schemeClr val="accent4"/>
        </a:solidFill>
        <a:ln>
          <a:solidFill>
            <a:schemeClr val="accent4"/>
          </a:solidFill>
        </a:ln>
      </dgm:spPr>
      <dgm:t>
        <a:bodyPr rtlCol="0"/>
        <a:lstStyle/>
        <a:p>
          <a:pPr rtl="0"/>
          <a:r>
            <a:rPr lang="fr-FR" noProof="0" dirty="0"/>
            <a:t>Titre</a:t>
          </a:r>
        </a:p>
      </dgm:t>
    </dgm:pt>
    <dgm:pt modelId="{2CF5AF8A-5687-489A-9838-EDDBB760D421}" type="parTrans" cxnId="{D35DB9DA-961B-46CD-BB14-44CD766D8CB7}">
      <dgm:prSet/>
      <dgm:spPr/>
      <dgm:t>
        <a:bodyPr rtlCol="0"/>
        <a:lstStyle/>
        <a:p>
          <a:pPr rtl="0"/>
          <a:endParaRPr lang="fr-FR" noProof="0" dirty="0"/>
        </a:p>
      </dgm:t>
    </dgm:pt>
    <dgm:pt modelId="{D5CAA101-B828-45D7-965B-F77CD6FBA109}" type="sibTrans" cxnId="{D35DB9DA-961B-46CD-BB14-44CD766D8CB7}">
      <dgm:prSet/>
      <dgm:spPr/>
      <dgm:t>
        <a:bodyPr rtlCol="0"/>
        <a:lstStyle/>
        <a:p>
          <a:pPr rtl="0"/>
          <a:endParaRPr lang="fr-FR" noProof="0" dirty="0"/>
        </a:p>
      </dgm:t>
    </dgm:pt>
    <dgm:pt modelId="{EE155DB2-6788-4019-961C-F8B89C275CE8}">
      <dgm:prSet phldrT="[Text]"/>
      <dgm:spPr/>
      <dgm:t>
        <a:bodyPr rtlCol="0"/>
        <a:lstStyle/>
        <a:p>
          <a:pPr rtl="0"/>
          <a:r>
            <a:rPr lang="fr-FR" b="0" i="0" u="none" noProof="0" dirty="0"/>
            <a:t>Si le volet de notes n’apparaît pas ou s’il est complètement réduit, cliquez sur Notes dans la barre des tâches au bas de la fenêtre PowerPoint. </a:t>
          </a:r>
          <a:endParaRPr lang="fr-FR" noProof="0" dirty="0"/>
        </a:p>
      </dgm:t>
    </dgm:pt>
    <dgm:pt modelId="{8395B9D5-FF39-4045-8569-9C13F11FB1E5}" type="parTrans" cxnId="{E3D274C7-DB39-45B8-B18F-742495FE5026}">
      <dgm:prSet/>
      <dgm:spPr/>
      <dgm:t>
        <a:bodyPr rtlCol="0"/>
        <a:lstStyle/>
        <a:p>
          <a:pPr rtl="0"/>
          <a:endParaRPr lang="fr-FR" noProof="0" dirty="0"/>
        </a:p>
      </dgm:t>
    </dgm:pt>
    <dgm:pt modelId="{F94C628D-62C1-4AF5-B102-2A2AA7FD22DE}" type="sibTrans" cxnId="{E3D274C7-DB39-45B8-B18F-742495FE5026}">
      <dgm:prSet/>
      <dgm:spPr/>
      <dgm:t>
        <a:bodyPr rtlCol="0"/>
        <a:lstStyle/>
        <a:p>
          <a:pPr rtl="0"/>
          <a:endParaRPr lang="fr-FR"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fr-FR" sz="1500" kern="1200" noProof="0" dirty="0">
              <a:solidFill>
                <a:schemeClr val="bg1"/>
              </a:solidFill>
            </a:rPr>
            <a:t>Nom</a:t>
          </a:r>
          <a:br>
            <a:rPr lang="fr-FR" sz="1500" kern="1200" noProof="0" dirty="0">
              <a:solidFill>
                <a:schemeClr val="bg1"/>
              </a:solidFill>
            </a:rPr>
          </a:br>
          <a:r>
            <a:rPr lang="fr-FR" sz="1500" kern="1200" noProof="0" dirty="0">
              <a:solidFill>
                <a:schemeClr val="bg1"/>
              </a:solidFill>
            </a:rPr>
            <a:t>Titre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fr-FR" sz="1500" kern="1200" noProof="0" dirty="0">
              <a:solidFill>
                <a:schemeClr val="bg1"/>
              </a:solidFill>
            </a:rPr>
            <a:t>Nom</a:t>
          </a:r>
          <a:br>
            <a:rPr lang="fr-FR" sz="1500" kern="1200" noProof="0" dirty="0">
              <a:solidFill>
                <a:schemeClr val="bg1"/>
              </a:solidFill>
            </a:rPr>
          </a:br>
          <a:r>
            <a:rPr lang="fr-FR" sz="1500" kern="1200" noProof="0" dirty="0">
              <a:solidFill>
                <a:schemeClr val="bg1"/>
              </a:solidFill>
            </a:rPr>
            <a:t>Titre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fr-FR" sz="1500" kern="1200" noProof="0" dirty="0">
              <a:solidFill>
                <a:schemeClr val="bg1"/>
              </a:solidFill>
            </a:rPr>
            <a:t>Nom</a:t>
          </a:r>
          <a:br>
            <a:rPr lang="fr-FR" sz="1500" kern="1200" noProof="0" dirty="0">
              <a:solidFill>
                <a:schemeClr val="bg1"/>
              </a:solidFill>
            </a:rPr>
          </a:br>
          <a:r>
            <a:rPr lang="fr-FR" sz="1500" kern="1200" noProof="0" dirty="0">
              <a:solidFill>
                <a:schemeClr val="bg1"/>
              </a:solidFill>
            </a:rPr>
            <a:t>Titre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fr-FR" sz="1500" kern="1200" noProof="0" dirty="0">
              <a:solidFill>
                <a:schemeClr val="bg1"/>
              </a:solidFill>
            </a:rPr>
            <a:t>Nom</a:t>
          </a:r>
          <a:br>
            <a:rPr lang="fr-FR" sz="1500" kern="1200" noProof="0" dirty="0">
              <a:solidFill>
                <a:schemeClr val="bg1"/>
              </a:solidFill>
            </a:rPr>
          </a:br>
          <a:r>
            <a:rPr lang="fr-FR" sz="1500" kern="1200" noProof="0" dirty="0">
              <a:solidFill>
                <a:schemeClr val="bg1"/>
              </a:solidFill>
            </a:rPr>
            <a:t>Fonction</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Pour commencer une présentation, accédez à l’onglet Diaporama et sélectionnez À partir du début.</a:t>
          </a:r>
          <a:endParaRPr lang="fr-FR" sz="1200" kern="1200" noProof="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Pour afficher le mode Présentateur, en mode Diaporama, sur la barre de contrôle en bas à gauche, sélectionnez les points de suspension, puis Mode Présentateur. </a:t>
          </a:r>
          <a:endParaRPr lang="fr-FR" sz="1200" kern="1200" noProof="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Pendant votre présentation, les notes du présentateur sont visibles sur votre écran, mais ne sont pas visibles pour l’auditoire. </a:t>
          </a:r>
          <a:endParaRPr lang="fr-FR" sz="1200" kern="1200" noProof="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Le volet de notes est une zone qui apparaît en dessous de chaque diapositive. Appuyez dessus pour ajouter des notes. </a:t>
          </a:r>
          <a:endParaRPr lang="fr-FR" sz="1200" kern="1200" noProof="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0" dirty="0"/>
            <a:t>Titre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fr-FR" sz="1200" b="0" i="0" u="none" kern="1200" noProof="0" dirty="0"/>
            <a:t>Si le volet de notes n’apparaît pas ou s’il est complètement réduit, cliquez sur Notes dans la barre des tâches au bas de la fenêtre PowerPoint. </a:t>
          </a:r>
          <a:endParaRPr lang="fr-FR" sz="1200" kern="1200" noProof="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Liste de gens en portraits"/>
  <dgm:desc val="Liste de gens en portraits"/>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Processus orienté et accentué en chevrons"/>
  <dgm:desc val="Permet de représenter une progression. une chronologie ; des étapes séquentielles dans une tâche, un processus ou un flux de travail ; ou de mettre en évidence un mouvement ou une direction. Le texte de niveau 1 apparaît à l’intérieur d’une forme de chevron, sauf la première forme qui apparaît dans une forme de maison, tandis que le texte de niveau 2 apparaît au-dessus des formes de rectangle invisible."/>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CA70EDB-4B36-4CA5-AB48-4ED7CCB713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E198DCC-3E8D-4419-B930-82477F012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08DB3-0D29-4A43-857F-E099129922D1}" type="datetime1">
              <a:rPr lang="fr-FR" smtClean="0"/>
              <a:t>10/01/2023</a:t>
            </a:fld>
            <a:endParaRPr lang="fr-FR" dirty="0"/>
          </a:p>
        </p:txBody>
      </p:sp>
      <p:sp>
        <p:nvSpPr>
          <p:cNvPr id="4" name="Espace réservé du pied de page 3">
            <a:extLst>
              <a:ext uri="{FF2B5EF4-FFF2-40B4-BE49-F238E27FC236}">
                <a16:creationId xmlns:a16="http://schemas.microsoft.com/office/drawing/2014/main" id="{10811FE1-7A54-4024-AE57-E9290B12C1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DB134E4-1F26-4974-A60F-F29A4212D5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15F8F-0F47-4F29-9881-7A839B3FAAFF}" type="slidenum">
              <a:rPr lang="fr-FR" smtClean="0"/>
              <a:t>‹N°›</a:t>
            </a:fld>
            <a:endParaRPr lang="fr-FR"/>
          </a:p>
        </p:txBody>
      </p:sp>
    </p:spTree>
    <p:extLst>
      <p:ext uri="{BB962C8B-B14F-4D97-AF65-F5344CB8AC3E}">
        <p14:creationId xmlns:p14="http://schemas.microsoft.com/office/powerpoint/2010/main" val="1003512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2E851-0615-4781-BC0D-A2E801150AE0}" type="datetime1">
              <a:rPr lang="fr-FR" smtClean="0"/>
              <a:pPr/>
              <a:t>10/01/2023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fr-FR" noProof="0" smtClean="0"/>
              <a:t>‹N°›</a:t>
            </a:fld>
            <a:endParaRPr lang="fr-F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a:t>
            </a:fld>
            <a:endParaRPr lang="fr-FR"/>
          </a:p>
        </p:txBody>
      </p:sp>
    </p:spTree>
    <p:extLst>
      <p:ext uri="{BB962C8B-B14F-4D97-AF65-F5344CB8AC3E}">
        <p14:creationId xmlns:p14="http://schemas.microsoft.com/office/powerpoint/2010/main" val="98582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10</a:t>
            </a:fld>
            <a:endParaRPr lang="fr-FR"/>
          </a:p>
        </p:txBody>
      </p:sp>
    </p:spTree>
    <p:extLst>
      <p:ext uri="{BB962C8B-B14F-4D97-AF65-F5344CB8AC3E}">
        <p14:creationId xmlns:p14="http://schemas.microsoft.com/office/powerpoint/2010/main" val="4081910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11</a:t>
            </a:fld>
            <a:endParaRPr lang="fr-FR"/>
          </a:p>
        </p:txBody>
      </p:sp>
    </p:spTree>
    <p:extLst>
      <p:ext uri="{BB962C8B-B14F-4D97-AF65-F5344CB8AC3E}">
        <p14:creationId xmlns:p14="http://schemas.microsoft.com/office/powerpoint/2010/main" val="1752445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12</a:t>
            </a:fld>
            <a:endParaRPr lang="fr-FR"/>
          </a:p>
        </p:txBody>
      </p:sp>
    </p:spTree>
    <p:extLst>
      <p:ext uri="{BB962C8B-B14F-4D97-AF65-F5344CB8AC3E}">
        <p14:creationId xmlns:p14="http://schemas.microsoft.com/office/powerpoint/2010/main" val="804349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13</a:t>
            </a:fld>
            <a:endParaRPr lang="fr-FR"/>
          </a:p>
        </p:txBody>
      </p:sp>
    </p:spTree>
    <p:extLst>
      <p:ext uri="{BB962C8B-B14F-4D97-AF65-F5344CB8AC3E}">
        <p14:creationId xmlns:p14="http://schemas.microsoft.com/office/powerpoint/2010/main" val="332706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a:t>
            </a:fld>
            <a:endParaRPr lang="fr-FR"/>
          </a:p>
        </p:txBody>
      </p:sp>
    </p:spTree>
    <p:extLst>
      <p:ext uri="{BB962C8B-B14F-4D97-AF65-F5344CB8AC3E}">
        <p14:creationId xmlns:p14="http://schemas.microsoft.com/office/powerpoint/2010/main" val="47055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a:t>
            </a:fld>
            <a:endParaRPr lang="fr-FR"/>
          </a:p>
        </p:txBody>
      </p:sp>
    </p:spTree>
    <p:extLst>
      <p:ext uri="{BB962C8B-B14F-4D97-AF65-F5344CB8AC3E}">
        <p14:creationId xmlns:p14="http://schemas.microsoft.com/office/powerpoint/2010/main" val="34183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4</a:t>
            </a:fld>
            <a:endParaRPr lang="fr-FR"/>
          </a:p>
        </p:txBody>
      </p:sp>
    </p:spTree>
    <p:extLst>
      <p:ext uri="{BB962C8B-B14F-4D97-AF65-F5344CB8AC3E}">
        <p14:creationId xmlns:p14="http://schemas.microsoft.com/office/powerpoint/2010/main" val="12422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5</a:t>
            </a:fld>
            <a:endParaRPr lang="fr-FR"/>
          </a:p>
        </p:txBody>
      </p:sp>
    </p:spTree>
    <p:extLst>
      <p:ext uri="{BB962C8B-B14F-4D97-AF65-F5344CB8AC3E}">
        <p14:creationId xmlns:p14="http://schemas.microsoft.com/office/powerpoint/2010/main" val="1303139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6</a:t>
            </a:fld>
            <a:endParaRPr lang="fr-FR"/>
          </a:p>
        </p:txBody>
      </p:sp>
    </p:spTree>
    <p:extLst>
      <p:ext uri="{BB962C8B-B14F-4D97-AF65-F5344CB8AC3E}">
        <p14:creationId xmlns:p14="http://schemas.microsoft.com/office/powerpoint/2010/main" val="350590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7</a:t>
            </a:fld>
            <a:endParaRPr lang="fr-FR"/>
          </a:p>
        </p:txBody>
      </p:sp>
    </p:spTree>
    <p:extLst>
      <p:ext uri="{BB962C8B-B14F-4D97-AF65-F5344CB8AC3E}">
        <p14:creationId xmlns:p14="http://schemas.microsoft.com/office/powerpoint/2010/main" val="372066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8</a:t>
            </a:fld>
            <a:endParaRPr lang="fr-FR"/>
          </a:p>
        </p:txBody>
      </p:sp>
    </p:spTree>
    <p:extLst>
      <p:ext uri="{BB962C8B-B14F-4D97-AF65-F5344CB8AC3E}">
        <p14:creationId xmlns:p14="http://schemas.microsoft.com/office/powerpoint/2010/main" val="2448738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9</a:t>
            </a:fld>
            <a:endParaRPr lang="fr-FR"/>
          </a:p>
        </p:txBody>
      </p:sp>
    </p:spTree>
    <p:extLst>
      <p:ext uri="{BB962C8B-B14F-4D97-AF65-F5344CB8AC3E}">
        <p14:creationId xmlns:p14="http://schemas.microsoft.com/office/powerpoint/2010/main" val="85637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11" name="Connecteur droit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5" name="Espace réservé du texte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7" name="Espace réservé du contenu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fr-FR" noProof="0"/>
              <a:t>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0" name="Espace réservé d’imag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1" name="Espace réservé d’imag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Espace réservé d’imag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2" name="Espace réservé d’imag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1" name="Espace réservé d’imag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0" name="Espace réservé d’imag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8" name="Graphisme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0" name="Graphisme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12" name="Graphisme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77174"/>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fr-FR" noProof="0"/>
              <a:t>Modifiez les styles du texte</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6" name="Connecteur droit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5" name="Connecteur droit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8" name="Connecteur droit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9" name="Connecteur droit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fr-FR" noProof="0"/>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Espace réservé d’imag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fr-FR" noProof="0"/>
              <a:t>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68936"/>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fr-FR" noProof="0"/>
              <a:t>Modifiez les styles du texte</a:t>
            </a:r>
          </a:p>
        </p:txBody>
      </p:sp>
      <p:sp>
        <p:nvSpPr>
          <p:cNvPr id="11" name="Graphisme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13" name="Graphisme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7" name="Graphisme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Espace réservé d’imag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9" name="Connecteur droit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sme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9" name="Graphisme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tête de sectio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Graphisme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5" name="Graphisme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6" name="Graphisme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7" name="Graphisme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fr-FR" noProof="0"/>
          </a:p>
        </p:txBody>
      </p:sp>
      <p:sp>
        <p:nvSpPr>
          <p:cNvPr id="13" name="Graphisme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fr-FR" noProof="0" smtClean="0"/>
              <a:t>‹N°›</a:t>
            </a:fld>
            <a:endParaRPr lang="fr-FR" noProof="0"/>
          </a:p>
        </p:txBody>
      </p:sp>
      <p:cxnSp>
        <p:nvCxnSpPr>
          <p:cNvPr id="7" name="Connecteur droit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a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‹N°›</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re et contenu">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fr-FR" noProof="0"/>
              <a:t>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fr-FR" noProof="0" smtClean="0"/>
              <a:pPr rtl="0"/>
              <a:t>‹N°›</a:t>
            </a:fld>
            <a:endParaRPr lang="fr-FR" noProof="0"/>
          </a:p>
        </p:txBody>
      </p:sp>
      <p:sp>
        <p:nvSpPr>
          <p:cNvPr id="9" name="Graphisme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sme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2" name="Graphisme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4" name="Graphisme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fr-FR" noProof="0" smtClean="0"/>
              <a:t>‹N°›</a:t>
            </a:fld>
            <a:endParaRPr lang="fr-F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fr-FR" sz="5400" spc="400">
                <a:solidFill>
                  <a:schemeClr val="bg1"/>
                </a:solidFill>
              </a:rPr>
              <a:t>Galaxie</a:t>
            </a:r>
            <a:endParaRPr lang="fr-FR"/>
          </a:p>
        </p:txBody>
      </p:sp>
      <p:sp>
        <p:nvSpPr>
          <p:cNvPr id="3" name="Sous-titr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fr-FR" sz="2000">
                <a:solidFill>
                  <a:schemeClr val="bg1"/>
                </a:solidFill>
              </a:rPr>
              <a:t>Nom du présentateur</a:t>
            </a:r>
          </a:p>
          <a:p>
            <a:pPr rtl="0"/>
            <a:endParaRPr lang="fr-F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fr-FR" sz="5400"/>
              <a:t>Titre</a:t>
            </a:r>
          </a:p>
        </p:txBody>
      </p:sp>
      <p:sp>
        <p:nvSpPr>
          <p:cNvPr id="3" name="Espace réservé du texte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rtlCol="0"/>
          <a:lstStyle/>
          <a:p>
            <a:pPr rtl="0"/>
            <a:r>
              <a:rPr lang="fr-FR"/>
              <a:t>Sous-titre</a:t>
            </a:r>
          </a:p>
        </p:txBody>
      </p:sp>
      <p:sp>
        <p:nvSpPr>
          <p:cNvPr id="4" name="Espace réservé du contenu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rtlCol="0">
            <a:normAutofit/>
          </a:bodyPr>
          <a:lstStyle/>
          <a:p>
            <a:pPr rtl="0"/>
            <a:r>
              <a:rPr lang="fr-FR" sz="2000" dirty="0"/>
              <a:t>Ajoutez du texte, des images, des dessins et des vidéos. </a:t>
            </a:r>
          </a:p>
          <a:p>
            <a:pPr rtl="0"/>
            <a:r>
              <a:rPr lang="fr-FR" sz="2000" dirty="0"/>
              <a:t>Ajoutez des transitions, des animations et des mouvements. </a:t>
            </a:r>
          </a:p>
          <a:p>
            <a:pPr rtl="0"/>
            <a:r>
              <a:rPr lang="fr-FR" sz="2000" dirty="0"/>
              <a:t>Enregistrez sur OneDrive et accédez à vos présentations à partir de votre ordinateur, tablette ou téléphone. </a:t>
            </a:r>
          </a:p>
        </p:txBody>
      </p:sp>
      <p:sp>
        <p:nvSpPr>
          <p:cNvPr id="5" name="Espace réservé du texte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rtlCol="0"/>
          <a:lstStyle/>
          <a:p>
            <a:pPr rtl="0"/>
            <a:r>
              <a:rPr lang="fr-FR"/>
              <a:t>Sous-titre</a:t>
            </a:r>
          </a:p>
        </p:txBody>
      </p:sp>
      <p:sp>
        <p:nvSpPr>
          <p:cNvPr id="6" name="Espace réservé du contenu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rtlCol="0">
            <a:normAutofit/>
          </a:bodyPr>
          <a:lstStyle/>
          <a:p>
            <a:pPr rtl="0"/>
            <a:r>
              <a:rPr lang="fr-FR" sz="2000"/>
              <a:t>Ouvrez le volet Idées de conception pour transformer instantanément vos diapositives. </a:t>
            </a:r>
          </a:p>
          <a:p>
            <a:pPr rtl="0"/>
            <a:r>
              <a:rPr lang="fr-FR" sz="2000"/>
              <a:t>Lorsque nous avons des idées de conception, c’est ici que nous vous les présentons.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fr-FR" sz="5400"/>
              <a:t>Titre </a:t>
            </a:r>
          </a:p>
        </p:txBody>
      </p:sp>
      <p:sp>
        <p:nvSpPr>
          <p:cNvPr id="3" name="Espace réservé du texte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rtlCol="0">
            <a:normAutofit/>
          </a:bodyPr>
          <a:lstStyle/>
          <a:p>
            <a:pPr rtl="0"/>
            <a:r>
              <a:rPr lang="fr-FR"/>
              <a:t>Sous-titre</a:t>
            </a:r>
          </a:p>
        </p:txBody>
      </p:sp>
      <p:sp>
        <p:nvSpPr>
          <p:cNvPr id="4" name="Espace réservé du contenu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915390"/>
          </a:xfrm>
        </p:spPr>
        <p:txBody>
          <a:bodyPr rtlCol="0">
            <a:normAutofit/>
          </a:bodyPr>
          <a:lstStyle/>
          <a:p>
            <a:pPr rtl="0">
              <a:lnSpc>
                <a:spcPct val="100000"/>
              </a:lnSpc>
            </a:pPr>
            <a:r>
              <a:rPr lang="fr-FR" sz="1800" dirty="0"/>
              <a:t>Ajoutez du texte, des images, des dessins et des vidéos. </a:t>
            </a:r>
          </a:p>
          <a:p>
            <a:pPr rtl="0">
              <a:lnSpc>
                <a:spcPct val="100000"/>
              </a:lnSpc>
            </a:pPr>
            <a:r>
              <a:rPr lang="fr-FR" sz="1800" dirty="0"/>
              <a:t>Ajoutez des transitions, des animations et des mouvements. </a:t>
            </a:r>
          </a:p>
          <a:p>
            <a:pPr rtl="0">
              <a:lnSpc>
                <a:spcPct val="100000"/>
              </a:lnSpc>
            </a:pPr>
            <a:r>
              <a:rPr lang="fr-FR" sz="1800" dirty="0"/>
              <a:t>Enregistrez sur OneDrive et accédez à vos présentations à partir de votre ordinateur, tablette ou téléphone. </a:t>
            </a:r>
          </a:p>
        </p:txBody>
      </p:sp>
      <p:sp>
        <p:nvSpPr>
          <p:cNvPr id="5" name="Espace réservé du texte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rtlCol="0">
            <a:normAutofit/>
          </a:bodyPr>
          <a:lstStyle/>
          <a:p>
            <a:pPr rtl="0"/>
            <a:r>
              <a:rPr lang="fr-FR"/>
              <a:t>Sous-titre</a:t>
            </a:r>
          </a:p>
        </p:txBody>
      </p:sp>
      <p:sp>
        <p:nvSpPr>
          <p:cNvPr id="6" name="Espace réservé du contenu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915390"/>
          </a:xfrm>
        </p:spPr>
        <p:txBody>
          <a:bodyPr rtlCol="0">
            <a:normAutofit/>
          </a:bodyPr>
          <a:lstStyle/>
          <a:p>
            <a:pPr rtl="0">
              <a:lnSpc>
                <a:spcPct val="100000"/>
              </a:lnSpc>
            </a:pPr>
            <a:r>
              <a:rPr lang="fr-FR" sz="1800"/>
              <a:t>Ouvrez le volet Idées de conception pour transformer instantanément vos diapositives. </a:t>
            </a:r>
          </a:p>
          <a:p>
            <a:pPr rtl="0">
              <a:lnSpc>
                <a:spcPct val="100000"/>
              </a:lnSpc>
            </a:pPr>
            <a:r>
              <a:rPr lang="fr-FR" sz="1800"/>
              <a:t>Lorsque nous avons des idées de conception, c’est ici que nous vous les présentons. </a:t>
            </a:r>
          </a:p>
        </p:txBody>
      </p:sp>
      <p:sp>
        <p:nvSpPr>
          <p:cNvPr id="11" name="Espace réservé du texte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rtl="0"/>
            <a:r>
              <a:rPr lang="fr-FR"/>
              <a:t>Sous-titre</a:t>
            </a:r>
          </a:p>
        </p:txBody>
      </p:sp>
      <p:sp>
        <p:nvSpPr>
          <p:cNvPr id="13" name="Espace réservé du contenu 5">
            <a:extLst>
              <a:ext uri="{FF2B5EF4-FFF2-40B4-BE49-F238E27FC236}">
                <a16:creationId xmlns:a16="http://schemas.microsoft.com/office/drawing/2014/main" id="{DE486408-F529-4D60-A080-911A0851FE1B}"/>
              </a:ext>
            </a:extLst>
          </p:cNvPr>
          <p:cNvSpPr txBox="1">
            <a:spLocks/>
          </p:cNvSpPr>
          <p:nvPr/>
        </p:nvSpPr>
        <p:spPr>
          <a:xfrm>
            <a:off x="8526870" y="2505075"/>
            <a:ext cx="2834640" cy="3915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pPr>
            <a:r>
              <a:rPr lang="fr-FR" sz="1800"/>
              <a:t>Ce thème PowerPoint utilise sa propre série de couleurs, de polices et d’effets pour créer l’apparence générale de ces diapositives. </a:t>
            </a:r>
          </a:p>
          <a:p>
            <a:pPr rtl="0">
              <a:lnSpc>
                <a:spcPct val="100000"/>
              </a:lnSpc>
            </a:pPr>
            <a:r>
              <a:rPr lang="fr-FR" sz="1800"/>
              <a:t>PowerPoint inclut de nombreux thèmes pour donner à votre présentation la personnalité qui convient. </a:t>
            </a:r>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fr-FR"/>
              <a:t>Récapitulatif</a:t>
            </a:r>
          </a:p>
        </p:txBody>
      </p:sp>
      <p:sp>
        <p:nvSpPr>
          <p:cNvPr id="8" name="Sous-titre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fr-FR"/>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p>
        </p:txBody>
      </p:sp>
      <p:pic>
        <p:nvPicPr>
          <p:cNvPr id="22" name="Espace réservé d’image 21" descr="lumière d’avant le crépuscule sur des montagnes">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Espace réservé d’image 17" descr="coucher de soleil sur des montagnes">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Espace réservé d’image 19" descr="coucher de soleil sur des montagnes">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Espace réservé du pied de page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fr-FR"/>
              <a:t>Titre de la présentation</a:t>
            </a:r>
          </a:p>
        </p:txBody>
      </p:sp>
      <p:sp>
        <p:nvSpPr>
          <p:cNvPr id="24" name="Espace réservé du numéro de diapositive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fr-FR" smtClean="0"/>
              <a:pPr/>
              <a:t>12</a:t>
            </a:fld>
            <a:endParaRPr lang="fr-FR"/>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e la date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fr-FR"/>
              <a:t>03/09/20XX</a:t>
            </a:r>
          </a:p>
        </p:txBody>
      </p:sp>
      <p:sp>
        <p:nvSpPr>
          <p:cNvPr id="24" name="Espace réservé du numéro de diapositive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fr-FR" smtClean="0"/>
              <a:pPr/>
              <a:t>13</a:t>
            </a:fld>
            <a:endParaRPr lang="fr-FR"/>
          </a:p>
        </p:txBody>
      </p:sp>
      <p:sp>
        <p:nvSpPr>
          <p:cNvPr id="23" name="Espace réservé du pied de page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fr-FR"/>
              <a:t>Titre de la présentation</a:t>
            </a:r>
          </a:p>
        </p:txBody>
      </p:sp>
      <p:pic>
        <p:nvPicPr>
          <p:cNvPr id="9" name="Espace réservé d’image 8" descr="coucher de soleil sur des montagnes">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Espace réservé d’image 10" descr="coucher de soleil sur des montagnes">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r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fr-FR"/>
              <a:t>Merci</a:t>
            </a:r>
          </a:p>
        </p:txBody>
      </p:sp>
      <p:sp>
        <p:nvSpPr>
          <p:cNvPr id="7" name="Espace réservé du texte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fr-FR"/>
              <a:t>Nom du présentateur</a:t>
            </a:r>
          </a:p>
          <a:p>
            <a:pPr rtl="0"/>
            <a:r>
              <a:rPr lang="fr-FR"/>
              <a:t>Adresse e-mail</a:t>
            </a:r>
          </a:p>
          <a:p>
            <a:pPr rtl="0"/>
            <a:r>
              <a:rPr lang="fr-FR"/>
              <a:t>Site web</a:t>
            </a:r>
          </a:p>
          <a:p>
            <a:pPr rtl="0"/>
            <a:endParaRPr lang="fr-FR"/>
          </a:p>
        </p:txBody>
      </p:sp>
      <p:pic>
        <p:nvPicPr>
          <p:cNvPr id="15" name="Espace réservé d’image 14" descr="lumière d’avant le crépuscule sur des montagnes">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Espace réservé d’image 12" descr="lumière d’avant l’aube sur des montagnes">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fr-FR" b="1" cap="all" spc="400">
                <a:solidFill>
                  <a:schemeClr val="bg1"/>
                </a:solidFill>
                <a:latin typeface="+mn-lt"/>
              </a:rPr>
              <a:t>Ordre du jour</a:t>
            </a:r>
            <a:endParaRPr lang="fr-FR"/>
          </a:p>
        </p:txBody>
      </p:sp>
      <p:sp>
        <p:nvSpPr>
          <p:cNvPr id="4" name="Espace réservé du texte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fr-FR" sz="1800">
                <a:solidFill>
                  <a:schemeClr val="bg1"/>
                </a:solidFill>
              </a:rPr>
              <a:t>Thème un</a:t>
            </a:r>
          </a:p>
          <a:p>
            <a:pPr algn="r" rtl="0"/>
            <a:r>
              <a:rPr lang="fr-FR" sz="1800">
                <a:solidFill>
                  <a:schemeClr val="bg1"/>
                </a:solidFill>
              </a:rPr>
              <a:t>Thème deux</a:t>
            </a:r>
          </a:p>
          <a:p>
            <a:pPr algn="r" rtl="0"/>
            <a:r>
              <a:rPr lang="fr-FR" sz="1800">
                <a:solidFill>
                  <a:schemeClr val="bg1"/>
                </a:solidFill>
              </a:rPr>
              <a:t>Thème trois</a:t>
            </a:r>
          </a:p>
          <a:p>
            <a:pPr algn="r" rtl="0"/>
            <a:r>
              <a:rPr lang="fr-FR" sz="1800">
                <a:solidFill>
                  <a:schemeClr val="bg1"/>
                </a:solidFill>
              </a:rPr>
              <a:t>Thème quatre</a:t>
            </a:r>
          </a:p>
        </p:txBody>
      </p:sp>
      <p:pic>
        <p:nvPicPr>
          <p:cNvPr id="6" name="Espace réservé d’image 5" descr="coucher de soleil sur des montagnes">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Espace réservé de la date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fr-FR"/>
              <a:t>03/09/20XX</a:t>
            </a:r>
          </a:p>
        </p:txBody>
      </p:sp>
      <p:sp>
        <p:nvSpPr>
          <p:cNvPr id="8" name="Espace réservé du pied de page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fr-FR"/>
              <a:t>Titre de la présentation</a:t>
            </a:r>
          </a:p>
        </p:txBody>
      </p:sp>
      <p:sp>
        <p:nvSpPr>
          <p:cNvPr id="9" name="Espace réservé du numéro de diapositive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fr-FR" smtClean="0"/>
              <a:pPr/>
              <a:t>2</a:t>
            </a:fld>
            <a:endParaRPr lang="fr-FR"/>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fr-FR" sz="5400"/>
              <a:t>Introduction</a:t>
            </a:r>
            <a:endParaRPr lang="fr-FR"/>
          </a:p>
        </p:txBody>
      </p:sp>
      <p:sp>
        <p:nvSpPr>
          <p:cNvPr id="4" name="Espace réservé du contenu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fr-FR" sz="2000"/>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p>
          <a:p>
            <a:pPr rtl="0"/>
            <a:endParaRPr lang="fr-FR"/>
          </a:p>
        </p:txBody>
      </p:sp>
      <p:pic>
        <p:nvPicPr>
          <p:cNvPr id="8" name="Espace réservé d’image 7" descr="lumière d’avant l’aube sur des montagnes">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Espace réservé de la date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fr-FR"/>
              <a:t>03/09/20XX</a:t>
            </a:r>
          </a:p>
        </p:txBody>
      </p:sp>
      <p:sp>
        <p:nvSpPr>
          <p:cNvPr id="10" name="Espace réservé du pied de page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fr-FR"/>
              <a:t>Titre de la présentation</a:t>
            </a:r>
          </a:p>
        </p:txBody>
      </p:sp>
      <p:sp>
        <p:nvSpPr>
          <p:cNvPr id="11" name="Espace réservé du numéro de diapositive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fr-FR" smtClean="0"/>
              <a:pPr/>
              <a:t>3</a:t>
            </a:fld>
            <a:endParaRPr lang="fr-F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fr-FR" b="1" cap="all" spc="400">
                <a:solidFill>
                  <a:schemeClr val="bg1"/>
                </a:solidFill>
                <a:latin typeface="+mn-lt"/>
              </a:rPr>
              <a:t>Thème un</a:t>
            </a:r>
            <a:endParaRPr lang="fr-FR"/>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fr-FR" sz="2000">
                <a:solidFill>
                  <a:schemeClr val="bg1"/>
                </a:solidFill>
              </a:rPr>
              <a:t>Sous-titre</a:t>
            </a:r>
            <a:endParaRPr lang="fr-FR"/>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5400" dirty="0"/>
              <a:t>Graphique</a:t>
            </a:r>
          </a:p>
        </p:txBody>
      </p:sp>
      <p:graphicFrame>
        <p:nvGraphicFramePr>
          <p:cNvPr id="8" name="Espace réservé du contenu 7" descr="graphique">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2614001706"/>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3"/>
          </a:graphicData>
        </a:graphic>
      </p:graphicFrame>
      <p:sp>
        <p:nvSpPr>
          <p:cNvPr id="9" name="Espace réservé du numéro de diapositive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5</a:t>
            </a:fld>
            <a:endParaRPr lang="fr-FR"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fr-FR" sz="5400"/>
              <a:t>Tableau</a:t>
            </a:r>
          </a:p>
        </p:txBody>
      </p:sp>
      <p:graphicFrame>
        <p:nvGraphicFramePr>
          <p:cNvPr id="5" name="Tableau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53100075"/>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pPr rtl="0"/>
                      <a:endParaRPr lang="fr-FR" noProof="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noProof="0">
                          <a:solidFill>
                            <a:schemeClr val="bg1"/>
                          </a:solidFill>
                        </a:rPr>
                        <a:t>Catégorie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rtl="0"/>
                      <a:r>
                        <a:rPr lang="fr-FR" noProof="0">
                          <a:solidFill>
                            <a:schemeClr val="bg1"/>
                          </a:solidFill>
                        </a:rPr>
                        <a:t>Catégorie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rtl="0"/>
                      <a:r>
                        <a:rPr lang="fr-FR" noProof="0">
                          <a:solidFill>
                            <a:schemeClr val="bg1"/>
                          </a:solidFill>
                        </a:rPr>
                        <a:t>Catégorie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a:r>
                        <a:rPr lang="fr-FR" noProof="0">
                          <a:solidFill>
                            <a:schemeClr val="bg1"/>
                          </a:solidFill>
                        </a:rPr>
                        <a:t>Catégorie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rtl="0"/>
                      <a:r>
                        <a:rPr lang="fr-FR" b="0" noProof="0"/>
                        <a:t>Élément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fr-FR" noProof="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rtl="0"/>
                      <a:r>
                        <a:rPr lang="fr-FR" b="0" noProof="0"/>
                        <a:t>Élément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rtl="0"/>
                      <a:r>
                        <a:rPr lang="fr-FR" noProof="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rtl="0"/>
                      <a:r>
                        <a:rPr lang="fr-FR" noProof="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rtl="0"/>
                      <a:r>
                        <a:rPr lang="fr-FR" noProof="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rtl="0"/>
                      <a:r>
                        <a:rPr lang="fr-FR" noProof="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rtl="0"/>
                      <a:r>
                        <a:rPr lang="fr-FR" b="0" noProof="0"/>
                        <a:t>Élément 3</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fr-FR" noProof="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fr-FR" noProof="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fr-FR" noProof="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fr-FR" noProof="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rtl="0"/>
                      <a:r>
                        <a:rPr lang="fr-FR" b="0" noProof="0"/>
                        <a:t>Élément 4</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fr-FR" noProof="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fr-FR" noProof="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fr-FR" noProof="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fr-FR" noProof="0"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Espace réservé du numéro de diapositive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fr-FR" b="1" cap="all" spc="100" smtClean="0">
                <a:solidFill>
                  <a:schemeClr val="accent2"/>
                </a:solidFill>
              </a:rPr>
              <a:t>6</a:t>
            </a:fld>
            <a:endParaRPr lang="fr-FR" b="1" cap="all" spc="10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DFB95-2803-4882-8DE6-333A75D37240}"/>
              </a:ext>
            </a:extLst>
          </p:cNvPr>
          <p:cNvSpPr>
            <a:spLocks noGrp="1"/>
          </p:cNvSpPr>
          <p:nvPr>
            <p:ph type="ctrTitle"/>
          </p:nvPr>
        </p:nvSpPr>
        <p:spPr/>
        <p:txBody>
          <a:bodyPr rtlCol="0"/>
          <a:lstStyle/>
          <a:p>
            <a:pPr rtl="0"/>
            <a:r>
              <a:rPr lang="fr-FR" sz="3600"/>
              <a:t>La meilleure manière de commencer, c’est d’arrêter de parler et de s’y mettre.</a:t>
            </a:r>
            <a:endParaRPr lang="fr-FR"/>
          </a:p>
        </p:txBody>
      </p:sp>
      <p:sp>
        <p:nvSpPr>
          <p:cNvPr id="3" name="Sous-titre 2">
            <a:extLst>
              <a:ext uri="{FF2B5EF4-FFF2-40B4-BE49-F238E27FC236}">
                <a16:creationId xmlns:a16="http://schemas.microsoft.com/office/drawing/2014/main" id="{8AFC25C2-2815-4A92-A043-0CEC83591A94}"/>
              </a:ext>
            </a:extLst>
          </p:cNvPr>
          <p:cNvSpPr>
            <a:spLocks noGrp="1"/>
          </p:cNvSpPr>
          <p:nvPr>
            <p:ph type="subTitle" idx="1"/>
          </p:nvPr>
        </p:nvSpPr>
        <p:spPr/>
        <p:txBody>
          <a:bodyPr rtlCol="0"/>
          <a:lstStyle/>
          <a:p>
            <a:pPr rtl="0"/>
            <a:r>
              <a:rPr lang="fr-FR" sz="1800"/>
              <a:t>Walt Disney</a:t>
            </a:r>
          </a:p>
        </p:txBody>
      </p:sp>
      <p:pic>
        <p:nvPicPr>
          <p:cNvPr id="8" name="Espace réservé d’image 7" descr="coucher de soleil sur des montagnes">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a:stretch/>
        </p:blipFill>
        <p:spPr/>
      </p:pic>
      <p:sp>
        <p:nvSpPr>
          <p:cNvPr id="9" name="Espace réservé du pied de page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fr-FR"/>
              <a:t>Titre de la présentation</a:t>
            </a:r>
          </a:p>
        </p:txBody>
      </p:sp>
      <p:sp>
        <p:nvSpPr>
          <p:cNvPr id="10" name="Espace réservé du numéro de diapositive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fr-FR" smtClean="0"/>
              <a:pPr/>
              <a:t>7</a:t>
            </a:fld>
            <a:endParaRPr lang="fr-FR"/>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fr-FR" dirty="0"/>
              <a:t>Équipe</a:t>
            </a:r>
          </a:p>
        </p:txBody>
      </p:sp>
      <p:sp>
        <p:nvSpPr>
          <p:cNvPr id="5" name="Espace réservé du pied de page 4">
            <a:extLst>
              <a:ext uri="{FF2B5EF4-FFF2-40B4-BE49-F238E27FC236}">
                <a16:creationId xmlns:a16="http://schemas.microsoft.com/office/drawing/2014/main" id="{63B7C214-9C4B-410D-816A-6B3C8059C7BA}"/>
              </a:ext>
            </a:extLst>
          </p:cNvPr>
          <p:cNvSpPr>
            <a:spLocks noGrp="1"/>
          </p:cNvSpPr>
          <p:nvPr>
            <p:ph type="ftr" sz="quarter" idx="11"/>
          </p:nvPr>
        </p:nvSpPr>
        <p:spPr/>
        <p:txBody>
          <a:bodyPr rtlCol="0"/>
          <a:lstStyle/>
          <a:p>
            <a:pPr rtl="0"/>
            <a:r>
              <a:rPr lang="fr-FR" dirty="0"/>
              <a:t>Titre de la présentation</a:t>
            </a:r>
          </a:p>
        </p:txBody>
      </p:sp>
      <p:graphicFrame>
        <p:nvGraphicFramePr>
          <p:cNvPr id="7" name="Espace réservé du contenu 2" descr="Équipe graphique SmartArt">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19791648"/>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e la date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fr-FR" dirty="0"/>
              <a:t>03/09/20XX</a:t>
            </a:r>
          </a:p>
        </p:txBody>
      </p:sp>
      <p:sp>
        <p:nvSpPr>
          <p:cNvPr id="6" name="Espace réservé du numéro de diapositive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fr-FR" smtClean="0"/>
              <a:pPr/>
              <a:t>8</a:t>
            </a:fld>
            <a:endParaRPr lang="fr-FR"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85278-3D07-466F-8351-667A2EBEABB8}"/>
              </a:ext>
            </a:extLst>
          </p:cNvPr>
          <p:cNvSpPr>
            <a:spLocks noGrp="1"/>
          </p:cNvSpPr>
          <p:nvPr>
            <p:ph type="title"/>
          </p:nvPr>
        </p:nvSpPr>
        <p:spPr/>
        <p:txBody>
          <a:bodyPr rtlCol="0">
            <a:normAutofit/>
          </a:bodyPr>
          <a:lstStyle/>
          <a:p>
            <a:pPr rtl="0"/>
            <a:r>
              <a:rPr lang="fr-FR" dirty="0"/>
              <a:t>Chronologie</a:t>
            </a:r>
          </a:p>
        </p:txBody>
      </p:sp>
      <p:sp>
        <p:nvSpPr>
          <p:cNvPr id="6" name="Espace réservé du numéro de diapositive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fr-FR" b="1" cap="all" spc="100" smtClean="0">
                <a:solidFill>
                  <a:schemeClr val="accent2"/>
                </a:solidFill>
              </a:rPr>
              <a:pPr>
                <a:spcAft>
                  <a:spcPts val="600"/>
                </a:spcAft>
              </a:pPr>
              <a:t>9</a:t>
            </a:fld>
            <a:endParaRPr lang="fr-FR" b="1" cap="all" spc="100" dirty="0">
              <a:solidFill>
                <a:schemeClr val="accent2"/>
              </a:solidFill>
            </a:endParaRPr>
          </a:p>
        </p:txBody>
      </p:sp>
      <p:graphicFrame>
        <p:nvGraphicFramePr>
          <p:cNvPr id="14" name="Espace réservé du contenu 6" descr="chronologie Graphique SmartArt">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388868689"/>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8169560.tgt.Office_48167117_TF89338750_Win32_OJ107391201.potx" id="{1C224FCB-FAC2-4FCD-A27F-E93ABE855DC1}" vid="{2BD8131D-7735-4690-88D8-2BC40D8B419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{103BB694-8344-4883-AA39-1CE85547D927}tf89338750_win32</Template>
  <TotalTime>0</TotalTime>
  <Words>572</Words>
  <Application>Microsoft Office PowerPoint</Application>
  <PresentationFormat>Grand écran</PresentationFormat>
  <Paragraphs>112</Paragraphs>
  <Slides>13</Slides>
  <Notes>13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vt:i4>
      </vt:variant>
    </vt:vector>
  </HeadingPairs>
  <TitlesOfParts>
    <vt:vector size="17" baseType="lpstr">
      <vt:lpstr>Arial</vt:lpstr>
      <vt:lpstr>Calibri</vt:lpstr>
      <vt:lpstr>Univers</vt:lpstr>
      <vt:lpstr>GradientUnivers</vt:lpstr>
      <vt:lpstr>Galaxie</vt:lpstr>
      <vt:lpstr>Ordre du jour</vt:lpstr>
      <vt:lpstr>Introduction</vt:lpstr>
      <vt:lpstr>Thème un</vt:lpstr>
      <vt:lpstr>Graphique</vt:lpstr>
      <vt:lpstr>Tableau</vt:lpstr>
      <vt:lpstr>La meilleure manière de commencer, c’est d’arrêter de parler et de s’y mettre.</vt:lpstr>
      <vt:lpstr>Équipe</vt:lpstr>
      <vt:lpstr>Chronologie</vt:lpstr>
      <vt:lpstr>Titre</vt:lpstr>
      <vt:lpstr>Titre </vt:lpstr>
      <vt:lpstr>Récapitulatif</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Galaxie</dc:title>
  <dc:creator>CARVAL Nicolas</dc:creator>
  <cp:lastModifiedBy>CARVAL Nicolas</cp:lastModifiedBy>
  <cp:revision>1</cp:revision>
  <dcterms:created xsi:type="dcterms:W3CDTF">2023-01-10T19:57:33Z</dcterms:created>
  <dcterms:modified xsi:type="dcterms:W3CDTF">2023-01-10T19:58:11Z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